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24382095" cy="13716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4320"/>
        <p:guide pos="767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YW013</dc:creator>
  <cp:lastModifiedBy>WPS_1665059922</cp:lastModifiedBy>
  <cp:revision>159</cp:revision>
  <dcterms:created xsi:type="dcterms:W3CDTF">2019-06-19T02:08:00Z</dcterms:created>
  <dcterms:modified xsi:type="dcterms:W3CDTF">2026-08-03T04:01:17Z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2052-12.1.0.28022</vt:lpwstr>
  </property>
  <property fmtid="{D5CDD505-2E9C-101B-9397-08002B2CF9AE}" pid="3" name="ICV">
    <vt:lpwstr>137DAF96AE7F4DE996CC766BFB2E4AB5_13</vt:lpwstr>
  </property>
</Properties>
</file>